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  <p:sldMasterId id="2147483684" r:id="rId3"/>
    <p:sldMasterId id="2147483668" r:id="rId4"/>
    <p:sldMasterId id="2147483686" r:id="rId5"/>
    <p:sldMasterId id="2147483670" r:id="rId6"/>
    <p:sldMasterId id="2147483674" r:id="rId7"/>
    <p:sldMasterId id="2147483672" r:id="rId8"/>
  </p:sldMasterIdLst>
  <p:notesMasterIdLst>
    <p:notesMasterId r:id="rId10"/>
  </p:notesMasterIdLst>
  <p:handoutMasterIdLst>
    <p:handoutMasterId r:id="rId11"/>
  </p:handoutMasterIdLst>
  <p:sldIdLst>
    <p:sldId id="256" r:id="rId9"/>
  </p:sldIdLst>
  <p:sldSz cx="14630400" cy="8229600"/>
  <p:notesSz cx="7099300" cy="9398000"/>
  <p:defaultTextStyle>
    <a:defPPr>
      <a:defRPr lang="en-US"/>
    </a:defPPr>
    <a:lvl1pPr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3918465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4571543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5224620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88">
          <p15:clr>
            <a:srgbClr val="A4A3A4"/>
          </p15:clr>
        </p15:guide>
        <p15:guide id="2" pos="550">
          <p15:clr>
            <a:srgbClr val="A4A3A4"/>
          </p15:clr>
        </p15:guide>
        <p15:guide id="3" orient="horz" pos="1356">
          <p15:clr>
            <a:srgbClr val="A4A3A4"/>
          </p15:clr>
        </p15:guide>
        <p15:guide id="4" pos="390">
          <p15:clr>
            <a:srgbClr val="A4A3A4"/>
          </p15:clr>
        </p15:guide>
        <p15:guide id="5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F1B434"/>
    <a:srgbClr val="DC8633"/>
    <a:srgbClr val="0082BA"/>
    <a:srgbClr val="AD1AAC"/>
    <a:srgbClr val="84BD00"/>
    <a:srgbClr val="C4D600"/>
    <a:srgbClr val="7DA1C4"/>
    <a:srgbClr val="6BBBAE"/>
    <a:srgbClr val="8C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558" autoAdjust="0"/>
  </p:normalViewPr>
  <p:slideViewPr>
    <p:cSldViewPr snapToGrid="0">
      <p:cViewPr varScale="1">
        <p:scale>
          <a:sx n="101" d="100"/>
          <a:sy n="101" d="100"/>
        </p:scale>
        <p:origin x="1072" y="184"/>
      </p:cViewPr>
      <p:guideLst>
        <p:guide orient="horz" pos="5088"/>
        <p:guide pos="550"/>
        <p:guide orient="horz" pos="1356"/>
        <p:guide pos="390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fld id="{A438F4FD-6CCB-4046-8A92-3D30630F8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fld id="{2704FE7F-26DA-4251-8478-E3A93E0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7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/>
          </p:nvPr>
        </p:nvSpPr>
        <p:spPr>
          <a:xfrm>
            <a:off x="1828800" y="2370384"/>
            <a:ext cx="10270875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1828800" y="747247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46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1842868" y="2384452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7150855" y="2385198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2868" y="761315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727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0"/>
          </p:nvPr>
        </p:nvSpPr>
        <p:spPr>
          <a:xfrm>
            <a:off x="1844540" y="2370384"/>
            <a:ext cx="10236200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828800" y="747247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7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1828800" y="2370384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7136787" y="2371130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1" y="747247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065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022" y="3575020"/>
            <a:ext cx="5080535" cy="17653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01" y="5792974"/>
            <a:ext cx="5111893" cy="651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0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072" y="2947853"/>
            <a:ext cx="5080535" cy="17653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500">
                <a:solidFill>
                  <a:srgbClr val="0020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751" y="5056053"/>
            <a:ext cx="5164850" cy="2101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04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7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336038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54483" y="2370384"/>
            <a:ext cx="10236200" cy="3923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403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336038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0"/>
          </p:nvPr>
        </p:nvSpPr>
        <p:spPr>
          <a:xfrm>
            <a:off x="3354483" y="2370384"/>
            <a:ext cx="4985437" cy="3923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1"/>
          </p:nvPr>
        </p:nvSpPr>
        <p:spPr>
          <a:xfrm>
            <a:off x="8624561" y="2371130"/>
            <a:ext cx="4985437" cy="3923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71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0"/>
          </p:nvPr>
        </p:nvSpPr>
        <p:spPr>
          <a:xfrm>
            <a:off x="438821" y="2370384"/>
            <a:ext cx="8391281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23081" y="747247"/>
            <a:ext cx="8407021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38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19100" y="2370384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5727087" y="2371130"/>
            <a:ext cx="4686155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1" y="747247"/>
            <a:ext cx="9994141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86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201462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0"/>
          </p:nvPr>
        </p:nvSpPr>
        <p:spPr>
          <a:xfrm>
            <a:off x="2008723" y="2370384"/>
            <a:ext cx="10236200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00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201462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2008723" y="2370384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7316710" y="2371130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4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5D3CCF-6D5E-0E4E-9A40-9463CA44E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4" y="632839"/>
            <a:ext cx="7738533" cy="17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D73350-E4E3-794F-BB05-00172B06B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64" y="241823"/>
            <a:ext cx="4937204" cy="11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E7A7A-B55C-CB4F-B680-D2446BC84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64" y="241823"/>
            <a:ext cx="4937204" cy="11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4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705CD-1666-6240-9670-E785422EA3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41769-402F-5D48-9239-EC9D150AD4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72" y="697552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5C463-68F1-5840-AE6B-93341E8D12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9863-8795-934C-B192-C222A8A1A3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6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AE8CF-198E-3C43-8B2A-428FC02EA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99CA0-479B-7646-A513-E9A9718BF980}"/>
              </a:ext>
            </a:extLst>
          </p:cNvPr>
          <p:cNvSpPr txBox="1"/>
          <p:nvPr/>
        </p:nvSpPr>
        <p:spPr>
          <a:xfrm>
            <a:off x="787934" y="2406640"/>
            <a:ext cx="505359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200" b="0" i="0" dirty="0">
                <a:solidFill>
                  <a:schemeClr val="bg1"/>
                </a:solidFill>
                <a:latin typeface="Futura Heavy"/>
                <a:cs typeface="Futura Heavy"/>
              </a:rPr>
              <a:t>SAVE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200" b="0" i="0" dirty="0">
                <a:solidFill>
                  <a:schemeClr val="bg1"/>
                </a:solidFill>
                <a:latin typeface="Futura Heavy"/>
                <a:cs typeface="Futura Heavy"/>
              </a:rPr>
              <a:t>the </a:t>
            </a:r>
            <a:r>
              <a:rPr lang="en-US" sz="4400" dirty="0">
                <a:solidFill>
                  <a:srgbClr val="FFFF00"/>
                </a:solidFill>
                <a:latin typeface="Futura Heavy"/>
                <a:cs typeface="Futura Heavy"/>
              </a:rPr>
              <a:t>[</a:t>
            </a:r>
            <a:r>
              <a:rPr lang="en-US" sz="4400" b="0" i="1" dirty="0">
                <a:solidFill>
                  <a:srgbClr val="FFFF00"/>
                </a:solidFill>
                <a:latin typeface="Futura Heavy"/>
                <a:cs typeface="Futura Heavy"/>
              </a:rPr>
              <a:t>NEW!</a:t>
            </a:r>
            <a:r>
              <a:rPr lang="en-US" sz="4400" b="0" dirty="0">
                <a:solidFill>
                  <a:srgbClr val="FFFF00"/>
                </a:solidFill>
                <a:latin typeface="Futura Heavy"/>
                <a:cs typeface="Futura Heavy"/>
              </a:rPr>
              <a:t>]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200" b="0" i="0" dirty="0">
                <a:solidFill>
                  <a:schemeClr val="bg1"/>
                </a:solidFill>
                <a:latin typeface="Futura Heavy"/>
                <a:cs typeface="Futura Heavy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939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6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Futura Heavy</vt:lpstr>
      <vt:lpstr>Office Theme</vt:lpstr>
      <vt:lpstr>6_Custom Design</vt:lpstr>
      <vt:lpstr>7_Custom Design</vt:lpstr>
      <vt:lpstr>2_Custom Design</vt:lpstr>
      <vt:lpstr>8_Custom Design</vt:lpstr>
      <vt:lpstr>3_Custom Design</vt:lpstr>
      <vt:lpstr>5_Custom Design</vt:lpstr>
      <vt:lpstr>4_Custom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of a Title Page</dc:title>
  <dc:subject/>
  <dc:creator/>
  <cp:keywords/>
  <dc:description/>
  <cp:lastModifiedBy>Kathleen Rankin</cp:lastModifiedBy>
  <cp:revision>104</cp:revision>
  <cp:lastPrinted>2005-01-21T06:21:56Z</cp:lastPrinted>
  <dcterms:created xsi:type="dcterms:W3CDTF">2013-01-15T22:21:49Z</dcterms:created>
  <dcterms:modified xsi:type="dcterms:W3CDTF">2020-05-13T17:50:50Z</dcterms:modified>
  <cp:category/>
</cp:coreProperties>
</file>