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6"/>
  </p:notesMasterIdLst>
  <p:handoutMasterIdLst>
    <p:handoutMasterId r:id="rId7"/>
  </p:handoutMasterIdLst>
  <p:sldIdLst>
    <p:sldId id="284" r:id="rId2"/>
    <p:sldId id="285" r:id="rId3"/>
    <p:sldId id="271" r:id="rId4"/>
    <p:sldId id="274" r:id="rId5"/>
  </p:sldIdLst>
  <p:sldSz cx="14630400" cy="8229600"/>
  <p:notesSz cx="7099300" cy="9398000"/>
  <p:defaultTextStyle>
    <a:defPPr>
      <a:defRPr lang="en-US"/>
    </a:defPPr>
    <a:lvl1pPr algn="ctr" rtl="0" fontAlgn="base">
      <a:spcBef>
        <a:spcPct val="50000"/>
      </a:spcBef>
      <a:spcAft>
        <a:spcPct val="50000"/>
      </a:spcAft>
      <a:defRPr sz="3100" kern="1200">
        <a:solidFill>
          <a:schemeClr val="tx1"/>
        </a:solidFill>
        <a:latin typeface="Arial" charset="0"/>
        <a:ea typeface="+mn-ea"/>
        <a:cs typeface="+mn-cs"/>
      </a:defRPr>
    </a:lvl1pPr>
    <a:lvl2pPr marL="653077" algn="ctr" rtl="0" fontAlgn="base">
      <a:spcBef>
        <a:spcPct val="50000"/>
      </a:spcBef>
      <a:spcAft>
        <a:spcPct val="50000"/>
      </a:spcAft>
      <a:defRPr sz="3100" kern="1200">
        <a:solidFill>
          <a:schemeClr val="tx1"/>
        </a:solidFill>
        <a:latin typeface="Arial" charset="0"/>
        <a:ea typeface="+mn-ea"/>
        <a:cs typeface="+mn-cs"/>
      </a:defRPr>
    </a:lvl2pPr>
    <a:lvl3pPr marL="1306155" algn="ctr" rtl="0" fontAlgn="base">
      <a:spcBef>
        <a:spcPct val="50000"/>
      </a:spcBef>
      <a:spcAft>
        <a:spcPct val="50000"/>
      </a:spcAft>
      <a:defRPr sz="3100" kern="1200">
        <a:solidFill>
          <a:schemeClr val="tx1"/>
        </a:solidFill>
        <a:latin typeface="Arial" charset="0"/>
        <a:ea typeface="+mn-ea"/>
        <a:cs typeface="+mn-cs"/>
      </a:defRPr>
    </a:lvl3pPr>
    <a:lvl4pPr marL="1959233" algn="ctr" rtl="0" fontAlgn="base">
      <a:spcBef>
        <a:spcPct val="50000"/>
      </a:spcBef>
      <a:spcAft>
        <a:spcPct val="50000"/>
      </a:spcAft>
      <a:defRPr sz="3100" kern="1200">
        <a:solidFill>
          <a:schemeClr val="tx1"/>
        </a:solidFill>
        <a:latin typeface="Arial" charset="0"/>
        <a:ea typeface="+mn-ea"/>
        <a:cs typeface="+mn-cs"/>
      </a:defRPr>
    </a:lvl4pPr>
    <a:lvl5pPr marL="2612311" algn="ctr" rtl="0" fontAlgn="base">
      <a:spcBef>
        <a:spcPct val="50000"/>
      </a:spcBef>
      <a:spcAft>
        <a:spcPct val="50000"/>
      </a:spcAft>
      <a:defRPr sz="3100" kern="1200">
        <a:solidFill>
          <a:schemeClr val="tx1"/>
        </a:solidFill>
        <a:latin typeface="Arial" charset="0"/>
        <a:ea typeface="+mn-ea"/>
        <a:cs typeface="+mn-cs"/>
      </a:defRPr>
    </a:lvl5pPr>
    <a:lvl6pPr marL="3265388" algn="l" defTabSz="1306155" rtl="0" eaLnBrk="1" latinLnBrk="0" hangingPunct="1">
      <a:defRPr sz="3100" kern="1200">
        <a:solidFill>
          <a:schemeClr val="tx1"/>
        </a:solidFill>
        <a:latin typeface="Arial" charset="0"/>
        <a:ea typeface="+mn-ea"/>
        <a:cs typeface="+mn-cs"/>
      </a:defRPr>
    </a:lvl6pPr>
    <a:lvl7pPr marL="3918465" algn="l" defTabSz="1306155" rtl="0" eaLnBrk="1" latinLnBrk="0" hangingPunct="1">
      <a:defRPr sz="3100" kern="1200">
        <a:solidFill>
          <a:schemeClr val="tx1"/>
        </a:solidFill>
        <a:latin typeface="Arial" charset="0"/>
        <a:ea typeface="+mn-ea"/>
        <a:cs typeface="+mn-cs"/>
      </a:defRPr>
    </a:lvl7pPr>
    <a:lvl8pPr marL="4571543" algn="l" defTabSz="1306155" rtl="0" eaLnBrk="1" latinLnBrk="0" hangingPunct="1">
      <a:defRPr sz="3100" kern="1200">
        <a:solidFill>
          <a:schemeClr val="tx1"/>
        </a:solidFill>
        <a:latin typeface="Arial" charset="0"/>
        <a:ea typeface="+mn-ea"/>
        <a:cs typeface="+mn-cs"/>
      </a:defRPr>
    </a:lvl8pPr>
    <a:lvl9pPr marL="5224620" algn="l" defTabSz="1306155" rtl="0" eaLnBrk="1" latinLnBrk="0" hangingPunct="1">
      <a:defRPr sz="31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2082"/>
    <a:srgbClr val="F1B434"/>
    <a:srgbClr val="DC8633"/>
    <a:srgbClr val="0082BA"/>
    <a:srgbClr val="AD1AAC"/>
    <a:srgbClr val="84BD00"/>
    <a:srgbClr val="C4D600"/>
    <a:srgbClr val="7DA1C4"/>
    <a:srgbClr val="6BBBAE"/>
    <a:srgbClr val="8CE2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68" autoAdjust="0"/>
    <p:restoredTop sz="94694" autoAdjust="0"/>
  </p:normalViewPr>
  <p:slideViewPr>
    <p:cSldViewPr snapToGrid="0">
      <p:cViewPr varScale="1">
        <p:scale>
          <a:sx n="101" d="100"/>
          <a:sy n="101" d="100"/>
        </p:scale>
        <p:origin x="896" y="19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63" tIns="47132" rIns="94263" bIns="47132" numCol="1" anchor="t" anchorCtr="0" compatLnSpc="1">
            <a:prstTxWarp prst="textNoShape">
              <a:avLst/>
            </a:prstTxWarp>
          </a:bodyPr>
          <a:lstStyle>
            <a:lvl1pPr algn="l" defTabSz="942975">
              <a:spcBef>
                <a:spcPct val="0"/>
              </a:spcBef>
              <a:spcAft>
                <a:spcPct val="0"/>
              </a:spcAft>
              <a:defRPr sz="1200" b="1"/>
            </a:lvl1pPr>
          </a:lstStyle>
          <a:p>
            <a:endParaRPr lang="en-US"/>
          </a:p>
        </p:txBody>
      </p:sp>
      <p:sp>
        <p:nvSpPr>
          <p:cNvPr id="6021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63" tIns="47132" rIns="94263" bIns="47132" numCol="1" anchor="t" anchorCtr="0" compatLnSpc="1">
            <a:prstTxWarp prst="textNoShape">
              <a:avLst/>
            </a:prstTxWarp>
          </a:bodyPr>
          <a:lstStyle>
            <a:lvl1pPr algn="r" defTabSz="942975">
              <a:spcBef>
                <a:spcPct val="0"/>
              </a:spcBef>
              <a:spcAft>
                <a:spcPct val="0"/>
              </a:spcAft>
              <a:defRPr sz="1200" b="1"/>
            </a:lvl1pPr>
          </a:lstStyle>
          <a:p>
            <a:endParaRPr lang="en-US"/>
          </a:p>
        </p:txBody>
      </p:sp>
      <p:sp>
        <p:nvSpPr>
          <p:cNvPr id="6021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28100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63" tIns="47132" rIns="94263" bIns="47132" numCol="1" anchor="b" anchorCtr="0" compatLnSpc="1">
            <a:prstTxWarp prst="textNoShape">
              <a:avLst/>
            </a:prstTxWarp>
          </a:bodyPr>
          <a:lstStyle>
            <a:lvl1pPr algn="l" defTabSz="942975">
              <a:spcBef>
                <a:spcPct val="0"/>
              </a:spcBef>
              <a:spcAft>
                <a:spcPct val="0"/>
              </a:spcAft>
              <a:defRPr sz="1200" b="1"/>
            </a:lvl1pPr>
          </a:lstStyle>
          <a:p>
            <a:endParaRPr lang="en-US"/>
          </a:p>
        </p:txBody>
      </p:sp>
      <p:sp>
        <p:nvSpPr>
          <p:cNvPr id="6021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8928100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63" tIns="47132" rIns="94263" bIns="47132" numCol="1" anchor="b" anchorCtr="0" compatLnSpc="1">
            <a:prstTxWarp prst="textNoShape">
              <a:avLst/>
            </a:prstTxWarp>
          </a:bodyPr>
          <a:lstStyle>
            <a:lvl1pPr algn="r" defTabSz="942975">
              <a:spcBef>
                <a:spcPct val="0"/>
              </a:spcBef>
              <a:spcAft>
                <a:spcPct val="0"/>
              </a:spcAft>
              <a:defRPr sz="1200" b="1"/>
            </a:lvl1pPr>
          </a:lstStyle>
          <a:p>
            <a:fld id="{A438F4FD-6CCB-4046-8A92-3D30630F8E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261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63" tIns="47132" rIns="94263" bIns="47132" numCol="1" anchor="t" anchorCtr="0" compatLnSpc="1">
            <a:prstTxWarp prst="textNoShape">
              <a:avLst/>
            </a:prstTxWarp>
          </a:bodyPr>
          <a:lstStyle>
            <a:lvl1pPr algn="l" defTabSz="942975">
              <a:spcBef>
                <a:spcPct val="0"/>
              </a:spcBef>
              <a:spcAft>
                <a:spcPct val="0"/>
              </a:spcAft>
              <a:defRPr sz="1200"/>
            </a:lvl1pPr>
          </a:lstStyle>
          <a:p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63" tIns="47132" rIns="94263" bIns="47132" numCol="1" anchor="t" anchorCtr="0" compatLnSpc="1">
            <a:prstTxWarp prst="textNoShape">
              <a:avLst/>
            </a:prstTxWarp>
          </a:bodyPr>
          <a:lstStyle>
            <a:lvl1pPr algn="r" defTabSz="942975">
              <a:spcBef>
                <a:spcPct val="0"/>
              </a:spcBef>
              <a:spcAft>
                <a:spcPct val="0"/>
              </a:spcAft>
              <a:defRPr sz="1200"/>
            </a:lvl1pPr>
          </a:lstStyle>
          <a:p>
            <a:endParaRPr lang="en-US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7513" y="704850"/>
            <a:ext cx="6264275" cy="3524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464050"/>
            <a:ext cx="52070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63" tIns="47132" rIns="94263" bIns="471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28100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63" tIns="47132" rIns="94263" bIns="47132" numCol="1" anchor="b" anchorCtr="0" compatLnSpc="1">
            <a:prstTxWarp prst="textNoShape">
              <a:avLst/>
            </a:prstTxWarp>
          </a:bodyPr>
          <a:lstStyle>
            <a:lvl1pPr algn="l" defTabSz="942975">
              <a:spcBef>
                <a:spcPct val="0"/>
              </a:spcBef>
              <a:spcAft>
                <a:spcPct val="0"/>
              </a:spcAft>
              <a:defRPr sz="1200"/>
            </a:lvl1pPr>
          </a:lstStyle>
          <a:p>
            <a:endParaRPr lang="en-US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8928100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63" tIns="47132" rIns="94263" bIns="47132" numCol="1" anchor="b" anchorCtr="0" compatLnSpc="1">
            <a:prstTxWarp prst="textNoShape">
              <a:avLst/>
            </a:prstTxWarp>
          </a:bodyPr>
          <a:lstStyle>
            <a:lvl1pPr algn="r" defTabSz="942975">
              <a:spcBef>
                <a:spcPct val="0"/>
              </a:spcBef>
              <a:spcAft>
                <a:spcPct val="0"/>
              </a:spcAft>
              <a:defRPr sz="1200"/>
            </a:lvl1pPr>
          </a:lstStyle>
          <a:p>
            <a:fld id="{2704FE7F-26DA-4251-8478-E3A93E05B1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2470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1pPr>
    <a:lvl2pPr marL="653077" algn="l" rtl="0" fontAlgn="base">
      <a:spcBef>
        <a:spcPct val="30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2pPr>
    <a:lvl3pPr marL="1306155" algn="l" rtl="0" fontAlgn="base">
      <a:spcBef>
        <a:spcPct val="30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3pPr>
    <a:lvl4pPr marL="1959233" algn="l" rtl="0" fontAlgn="base">
      <a:spcBef>
        <a:spcPct val="30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4pPr>
    <a:lvl5pPr marL="2612311" algn="l" rtl="0" fontAlgn="base">
      <a:spcBef>
        <a:spcPct val="30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5pPr>
    <a:lvl6pPr marL="3265388" algn="l" defTabSz="13061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18465" algn="l" defTabSz="13061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71543" algn="l" defTabSz="13061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24620" algn="l" defTabSz="13061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4FE7F-26DA-4251-8478-E3A93E05B16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066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4FE7F-26DA-4251-8478-E3A93E05B16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10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B4185C7-AC84-9540-9323-0CFC6B1B23B5}"/>
              </a:ext>
            </a:extLst>
          </p:cNvPr>
          <p:cNvSpPr txBox="1"/>
          <p:nvPr userDrawn="1"/>
        </p:nvSpPr>
        <p:spPr>
          <a:xfrm>
            <a:off x="383322" y="7519586"/>
            <a:ext cx="403475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b="0" i="0" kern="12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  <a:r>
              <a:rPr lang="en-US" sz="2000" b="0" i="0" kern="1200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isakos.com</a:t>
            </a:r>
            <a:r>
              <a:rPr lang="en-US" sz="2000" b="0" i="0" kern="12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/2025  •  #ISAKOS2025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79CD948-F137-53D3-B0B1-C2712FACB1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35814" y="524429"/>
            <a:ext cx="5808112" cy="127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7360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CC83C165-C808-9043-B935-88E95AFBB4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2423" y="2035896"/>
            <a:ext cx="4842019" cy="39703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C3DFF09-D235-5BD1-45CD-D378CD296D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78285" y="454632"/>
            <a:ext cx="3959351" cy="86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2692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2"/>
          <p:cNvSpPr>
            <a:spLocks noGrp="1" noChangeArrowheads="1"/>
          </p:cNvSpPr>
          <p:nvPr>
            <p:ph type="title"/>
          </p:nvPr>
        </p:nvSpPr>
        <p:spPr bwMode="gray">
          <a:xfrm>
            <a:off x="472067" y="464129"/>
            <a:ext cx="10250332" cy="1459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40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5" name="Content Placeholder 8"/>
          <p:cNvSpPr>
            <a:spLocks noGrp="1"/>
          </p:cNvSpPr>
          <p:nvPr>
            <p:ph sz="quarter" idx="10"/>
          </p:nvPr>
        </p:nvSpPr>
        <p:spPr>
          <a:xfrm>
            <a:off x="472067" y="2037875"/>
            <a:ext cx="10236200" cy="3923258"/>
          </a:xfrm>
          <a:prstGeom prst="rect">
            <a:avLst/>
          </a:prstGeom>
        </p:spPr>
        <p:txBody>
          <a:bodyPr lIns="0" tIns="0" rIns="0" bIns="0"/>
          <a:lstStyle>
            <a:lvl1pPr marL="274320" indent="-274320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defRPr sz="28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594360" indent="-274320"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defRPr sz="2400" b="0" i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777240" indent="-182880"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defRPr sz="1800" b="0" i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005840" indent="-201168"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defRPr sz="1600" b="0" i="0">
                <a:solidFill>
                  <a:schemeClr val="bg1"/>
                </a:solidFill>
                <a:latin typeface="Arial" panose="020B0604020202020204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D5C6447-8C49-9E92-F644-CAA6327C5E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78285" y="6991003"/>
            <a:ext cx="3959351" cy="867848"/>
          </a:xfrm>
          <a:prstGeom prst="rect">
            <a:avLst/>
          </a:prstGeom>
        </p:spPr>
      </p:pic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ADAD1B17-05CC-2310-A2CC-E8FF17FFB1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326218" y="7621013"/>
            <a:ext cx="547065" cy="23567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fld id="{55AD9534-E3B7-FB4D-BF87-A658343D4C56}" type="slidenum">
              <a:rPr lang="en-US" sz="1200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0052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>
            <a:extLst>
              <a:ext uri="{FF2B5EF4-FFF2-40B4-BE49-F238E27FC236}">
                <a16:creationId xmlns:a16="http://schemas.microsoft.com/office/drawing/2014/main" id="{C0F7E6F9-9747-9D4C-8A72-B0B2C1C4C9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475130" y="464129"/>
            <a:ext cx="10250332" cy="1459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4000" b="1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E38A2352-5333-18FD-97C1-A8E77AED2D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3211" y="6991003"/>
            <a:ext cx="3954426" cy="866767"/>
          </a:xfrm>
          <a:prstGeom prst="rect">
            <a:avLst/>
          </a:prstGeom>
        </p:spPr>
      </p:pic>
      <p:sp>
        <p:nvSpPr>
          <p:cNvPr id="15" name="Content Placeholder 8">
            <a:extLst>
              <a:ext uri="{FF2B5EF4-FFF2-40B4-BE49-F238E27FC236}">
                <a16:creationId xmlns:a16="http://schemas.microsoft.com/office/drawing/2014/main" id="{3383F6A1-2585-8B88-B78B-C35B5A13EE3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5130" y="2037875"/>
            <a:ext cx="10236200" cy="3923258"/>
          </a:xfrm>
          <a:prstGeom prst="rect">
            <a:avLst/>
          </a:prstGeom>
        </p:spPr>
        <p:txBody>
          <a:bodyPr lIns="0" tIns="0" rIns="0" bIns="0"/>
          <a:lstStyle>
            <a:lvl1pPr marL="274320" indent="-27432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defRPr sz="28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594360" indent="-274320">
              <a:spcBef>
                <a:spcPts val="0"/>
              </a:spcBef>
              <a:spcAft>
                <a:spcPts val="300"/>
              </a:spcAft>
              <a:buClr>
                <a:schemeClr val="accent4"/>
              </a:buClr>
              <a:defRPr sz="2400" b="0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777240" indent="-182880">
              <a:spcBef>
                <a:spcPts val="0"/>
              </a:spcBef>
              <a:spcAft>
                <a:spcPts val="300"/>
              </a:spcAft>
              <a:buClr>
                <a:schemeClr val="accent4"/>
              </a:buClr>
              <a:defRPr sz="1800" b="0" i="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005840" indent="-201168">
              <a:spcBef>
                <a:spcPts val="0"/>
              </a:spcBef>
              <a:spcAft>
                <a:spcPts val="300"/>
              </a:spcAft>
              <a:buClr>
                <a:schemeClr val="accent4"/>
              </a:buClr>
              <a:defRPr sz="1600" b="0" i="0">
                <a:solidFill>
                  <a:schemeClr val="tx2"/>
                </a:solidFill>
                <a:latin typeface="Arial" panose="020B0604020202020204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A91F54C5-C79D-A6C2-3BF0-D1767FC4B73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83214" y="6991003"/>
            <a:ext cx="3954420" cy="866767"/>
          </a:xfrm>
          <a:prstGeom prst="rect">
            <a:avLst/>
          </a:prstGeom>
        </p:spPr>
      </p:pic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55E66D58-8662-959D-DA03-D9878411D6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326218" y="7621013"/>
            <a:ext cx="547065" cy="23567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fld id="{55AD9534-E3B7-FB4D-BF87-A658343D4C56}" type="slidenum">
              <a:rPr lang="en-US" sz="1200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80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>
            <a:extLst>
              <a:ext uri="{FF2B5EF4-FFF2-40B4-BE49-F238E27FC236}">
                <a16:creationId xmlns:a16="http://schemas.microsoft.com/office/drawing/2014/main" id="{69EA1ED6-0FEF-8643-A145-C32A6053C8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2915356" y="464129"/>
            <a:ext cx="11258485" cy="1459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4000" b="1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17A2A65F-D81C-6248-8108-42FEC27F13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623282" y="7621013"/>
            <a:ext cx="547065" cy="23567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1600" b="0" i="0">
                <a:latin typeface="Arial" panose="020B0604020202020204" pitchFamily="34" charset="0"/>
              </a:defRPr>
            </a:lvl1pPr>
          </a:lstStyle>
          <a:p>
            <a:pPr lvl="0"/>
            <a:fld id="{55AD9534-E3B7-FB4D-BF87-A658343D4C56}" type="slidenum">
              <a:rPr lang="en-US" sz="1200" smtClean="0"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C150C98-5BFD-E5E3-EBE1-FD1DE9F5CD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797470" y="6990171"/>
            <a:ext cx="3954420" cy="866767"/>
          </a:xfrm>
          <a:prstGeom prst="rect">
            <a:avLst/>
          </a:prstGeom>
        </p:spPr>
      </p:pic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18D98819-27D1-8B9D-8BA3-8700C4D18B7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915355" y="2037875"/>
            <a:ext cx="11258485" cy="3923258"/>
          </a:xfrm>
          <a:prstGeom prst="rect">
            <a:avLst/>
          </a:prstGeom>
        </p:spPr>
        <p:txBody>
          <a:bodyPr lIns="0" tIns="0" rIns="0" bIns="0"/>
          <a:lstStyle>
            <a:lvl1pPr marL="274320" indent="-27432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defRPr sz="28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94360" indent="-274320">
              <a:spcBef>
                <a:spcPts val="0"/>
              </a:spcBef>
              <a:spcAft>
                <a:spcPts val="300"/>
              </a:spcAft>
              <a:buClr>
                <a:schemeClr val="accent4"/>
              </a:buClr>
              <a:defRPr sz="2400" b="0" i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77240" indent="-182880">
              <a:spcBef>
                <a:spcPts val="0"/>
              </a:spcBef>
              <a:spcAft>
                <a:spcPts val="300"/>
              </a:spcAft>
              <a:buClr>
                <a:schemeClr val="accent4"/>
              </a:buClr>
              <a:defRPr sz="1800" b="0" i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05840" indent="-201168">
              <a:spcBef>
                <a:spcPts val="0"/>
              </a:spcBef>
              <a:spcAft>
                <a:spcPts val="300"/>
              </a:spcAft>
              <a:buClr>
                <a:schemeClr val="accent4"/>
              </a:buClr>
              <a:defRPr sz="1600" b="0" i="0">
                <a:solidFill>
                  <a:schemeClr val="tx1"/>
                </a:solidFill>
                <a:latin typeface="Arial" panose="020B0604020202020204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52499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>
            <a:extLst>
              <a:ext uri="{FF2B5EF4-FFF2-40B4-BE49-F238E27FC236}">
                <a16:creationId xmlns:a16="http://schemas.microsoft.com/office/drawing/2014/main" id="{69EA1ED6-0FEF-8643-A145-C32A6053C8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2915356" y="464129"/>
            <a:ext cx="11258485" cy="1459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4000" b="1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4AAD3E43-2DAA-5585-3946-B2D7EEB88D1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915356" y="2037875"/>
            <a:ext cx="5526055" cy="3923258"/>
          </a:xfrm>
          <a:prstGeom prst="rect">
            <a:avLst/>
          </a:prstGeom>
        </p:spPr>
        <p:txBody>
          <a:bodyPr lIns="0" tIns="0" rIns="0" bIns="0"/>
          <a:lstStyle>
            <a:lvl1pPr marL="274320" indent="-27432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defRPr sz="28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94360" indent="-274320">
              <a:spcBef>
                <a:spcPts val="0"/>
              </a:spcBef>
              <a:spcAft>
                <a:spcPts val="300"/>
              </a:spcAft>
              <a:buClr>
                <a:schemeClr val="accent4"/>
              </a:buClr>
              <a:defRPr sz="2400" b="0" i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77240" indent="-182880">
              <a:spcBef>
                <a:spcPts val="0"/>
              </a:spcBef>
              <a:spcAft>
                <a:spcPts val="300"/>
              </a:spcAft>
              <a:buClr>
                <a:schemeClr val="accent4"/>
              </a:buClr>
              <a:defRPr sz="1800" b="0" i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05840" indent="-201168">
              <a:spcBef>
                <a:spcPts val="0"/>
              </a:spcBef>
              <a:spcAft>
                <a:spcPts val="300"/>
              </a:spcAft>
              <a:buClr>
                <a:schemeClr val="accent4"/>
              </a:buClr>
              <a:defRPr sz="1600" b="0" i="0">
                <a:solidFill>
                  <a:schemeClr val="tx1"/>
                </a:solidFill>
                <a:latin typeface="Arial" panose="020B0604020202020204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AFED41C9-0710-435A-FBA8-1E8F3098053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661732" y="2037875"/>
            <a:ext cx="5508615" cy="3923258"/>
          </a:xfrm>
          <a:prstGeom prst="rect">
            <a:avLst/>
          </a:prstGeom>
        </p:spPr>
        <p:txBody>
          <a:bodyPr lIns="0" tIns="0" rIns="0" bIns="0"/>
          <a:lstStyle>
            <a:lvl1pPr marL="274320" indent="-27432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defRPr sz="28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94360" indent="-274320">
              <a:spcBef>
                <a:spcPts val="0"/>
              </a:spcBef>
              <a:spcAft>
                <a:spcPts val="300"/>
              </a:spcAft>
              <a:buClr>
                <a:schemeClr val="accent4"/>
              </a:buClr>
              <a:defRPr sz="2400" b="0" i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77240" indent="-182880">
              <a:spcBef>
                <a:spcPts val="0"/>
              </a:spcBef>
              <a:spcAft>
                <a:spcPts val="300"/>
              </a:spcAft>
              <a:buClr>
                <a:schemeClr val="accent4"/>
              </a:buClr>
              <a:defRPr sz="1800" b="0" i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05840" indent="-201168">
              <a:spcBef>
                <a:spcPts val="0"/>
              </a:spcBef>
              <a:spcAft>
                <a:spcPts val="300"/>
              </a:spcAft>
              <a:buClr>
                <a:schemeClr val="accent4"/>
              </a:buClr>
              <a:defRPr sz="1600" b="0" i="0">
                <a:solidFill>
                  <a:schemeClr val="tx1"/>
                </a:solidFill>
                <a:latin typeface="Arial" panose="020B0604020202020204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FA7DD62-F6BB-B2E4-1662-F24F2D6848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623282" y="7621013"/>
            <a:ext cx="547065" cy="23567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1600" b="0" i="0">
                <a:latin typeface="Arial" panose="020B0604020202020204" pitchFamily="34" charset="0"/>
              </a:defRPr>
            </a:lvl1pPr>
          </a:lstStyle>
          <a:p>
            <a:pPr lvl="0"/>
            <a:fld id="{55AD9534-E3B7-FB4D-BF87-A658343D4C56}" type="slidenum">
              <a:rPr lang="en-US" sz="1200" smtClean="0"/>
              <a:t>‹#›</a:t>
            </a:fld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C04944AD-4063-B958-B0A6-4A7899426B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797470" y="6990171"/>
            <a:ext cx="3954420" cy="86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62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2">
            <a:extLst>
              <a:ext uri="{FF2B5EF4-FFF2-40B4-BE49-F238E27FC236}">
                <a16:creationId xmlns:a16="http://schemas.microsoft.com/office/drawing/2014/main" id="{15169804-93D8-0044-9EA6-AA8F8993E3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472067" y="464129"/>
            <a:ext cx="10250332" cy="1459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4000" b="1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C6B766BA-A7BA-8566-6D1B-E1661E86426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2067" y="2037875"/>
            <a:ext cx="10250332" cy="3923258"/>
          </a:xfrm>
          <a:prstGeom prst="rect">
            <a:avLst/>
          </a:prstGeom>
        </p:spPr>
        <p:txBody>
          <a:bodyPr lIns="0" tIns="0" rIns="0" bIns="0"/>
          <a:lstStyle>
            <a:lvl1pPr marL="274320" indent="-27432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defRPr sz="28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94360" indent="-274320">
              <a:spcBef>
                <a:spcPts val="0"/>
              </a:spcBef>
              <a:spcAft>
                <a:spcPts val="300"/>
              </a:spcAft>
              <a:buClr>
                <a:schemeClr val="accent4"/>
              </a:buClr>
              <a:defRPr sz="2400" b="0" i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77240" indent="-182880">
              <a:spcBef>
                <a:spcPts val="0"/>
              </a:spcBef>
              <a:spcAft>
                <a:spcPts val="300"/>
              </a:spcAft>
              <a:buClr>
                <a:schemeClr val="accent4"/>
              </a:buClr>
              <a:defRPr sz="1800" b="0" i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05840" indent="-201168">
              <a:spcBef>
                <a:spcPts val="0"/>
              </a:spcBef>
              <a:spcAft>
                <a:spcPts val="300"/>
              </a:spcAft>
              <a:buClr>
                <a:schemeClr val="accent4"/>
              </a:buClr>
              <a:defRPr sz="1600" b="0" i="0">
                <a:solidFill>
                  <a:schemeClr val="tx1"/>
                </a:solidFill>
                <a:latin typeface="Arial" panose="020B0604020202020204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47962F1-7E8D-2D94-2D47-3FA1B9C3CB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3214" y="6991003"/>
            <a:ext cx="3954420" cy="866767"/>
          </a:xfrm>
          <a:prstGeom prst="rect">
            <a:avLst/>
          </a:prstGeom>
        </p:spPr>
      </p:pic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E9FF9606-5DEC-BB5B-B5E3-5AF86B19F1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326218" y="7621013"/>
            <a:ext cx="547065" cy="23567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fld id="{55AD9534-E3B7-FB4D-BF87-A658343D4C56}" type="slidenum">
              <a:rPr lang="en-US" sz="1200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372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2">
            <a:extLst>
              <a:ext uri="{FF2B5EF4-FFF2-40B4-BE49-F238E27FC236}">
                <a16:creationId xmlns:a16="http://schemas.microsoft.com/office/drawing/2014/main" id="{15169804-93D8-0044-9EA6-AA8F8993E3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472067" y="464129"/>
            <a:ext cx="10250332" cy="1459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4000" b="1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A8EBEBFA-4393-2482-1A67-61C6BEAED8E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2068" y="2037875"/>
            <a:ext cx="4937760" cy="3923258"/>
          </a:xfrm>
          <a:prstGeom prst="rect">
            <a:avLst/>
          </a:prstGeom>
        </p:spPr>
        <p:txBody>
          <a:bodyPr lIns="0" tIns="0" rIns="0" bIns="0"/>
          <a:lstStyle>
            <a:lvl1pPr marL="274320" indent="-27432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defRPr sz="28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94360" indent="-274320">
              <a:spcBef>
                <a:spcPts val="0"/>
              </a:spcBef>
              <a:spcAft>
                <a:spcPts val="300"/>
              </a:spcAft>
              <a:buClr>
                <a:schemeClr val="accent4"/>
              </a:buClr>
              <a:defRPr sz="2400" b="0" i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77240" indent="-182880">
              <a:spcBef>
                <a:spcPts val="0"/>
              </a:spcBef>
              <a:spcAft>
                <a:spcPts val="300"/>
              </a:spcAft>
              <a:buClr>
                <a:schemeClr val="accent4"/>
              </a:buClr>
              <a:defRPr sz="1800" b="0" i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05840" indent="-201168">
              <a:spcBef>
                <a:spcPts val="0"/>
              </a:spcBef>
              <a:spcAft>
                <a:spcPts val="300"/>
              </a:spcAft>
              <a:buClr>
                <a:schemeClr val="accent4"/>
              </a:buClr>
              <a:defRPr sz="1600" b="0" i="0">
                <a:solidFill>
                  <a:schemeClr val="tx1"/>
                </a:solidFill>
                <a:latin typeface="Arial" panose="020B0604020202020204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694160B5-54AD-5115-91A9-E4534B5AA63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784639" y="2037875"/>
            <a:ext cx="4937760" cy="3923258"/>
          </a:xfrm>
          <a:prstGeom prst="rect">
            <a:avLst/>
          </a:prstGeom>
        </p:spPr>
        <p:txBody>
          <a:bodyPr lIns="0" tIns="0" rIns="0" bIns="0"/>
          <a:lstStyle>
            <a:lvl1pPr marL="274320" indent="-27432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defRPr sz="28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94360" indent="-274320">
              <a:spcBef>
                <a:spcPts val="0"/>
              </a:spcBef>
              <a:spcAft>
                <a:spcPts val="300"/>
              </a:spcAft>
              <a:buClr>
                <a:schemeClr val="accent4"/>
              </a:buClr>
              <a:defRPr sz="2400" b="0" i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77240" indent="-182880">
              <a:spcBef>
                <a:spcPts val="0"/>
              </a:spcBef>
              <a:spcAft>
                <a:spcPts val="300"/>
              </a:spcAft>
              <a:buClr>
                <a:schemeClr val="accent4"/>
              </a:buClr>
              <a:defRPr sz="1800" b="0" i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05840" indent="-201168">
              <a:spcBef>
                <a:spcPts val="0"/>
              </a:spcBef>
              <a:spcAft>
                <a:spcPts val="300"/>
              </a:spcAft>
              <a:buClr>
                <a:schemeClr val="accent4"/>
              </a:buClr>
              <a:defRPr sz="1600" b="0" i="0">
                <a:solidFill>
                  <a:schemeClr val="tx1"/>
                </a:solidFill>
                <a:latin typeface="Arial" panose="020B0604020202020204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32B65FDE-2D10-4C25-DD73-351BFA353B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3214" y="6991003"/>
            <a:ext cx="3954420" cy="866767"/>
          </a:xfrm>
          <a:prstGeom prst="rect">
            <a:avLst/>
          </a:prstGeom>
        </p:spPr>
      </p:pic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93C96BF8-7403-A80F-8689-70529FE5EA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326218" y="7621013"/>
            <a:ext cx="547065" cy="23567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fld id="{55AD9534-E3B7-FB4D-BF87-A658343D4C56}" type="slidenum">
              <a:rPr lang="en-US" sz="1200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254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0967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0" r:id="rId2"/>
    <p:sldLayoutId id="2147483671" r:id="rId3"/>
    <p:sldLayoutId id="2147483701" r:id="rId4"/>
    <p:sldLayoutId id="2147483702" r:id="rId5"/>
    <p:sldLayoutId id="2147483706" r:id="rId6"/>
    <p:sldLayoutId id="2147483703" r:id="rId7"/>
    <p:sldLayoutId id="2147483707" r:id="rId8"/>
  </p:sldLayoutIdLst>
  <p:hf hdr="0" ftr="0" dt="0"/>
  <p:txStyles>
    <p:titleStyle>
      <a:lvl1pPr algn="ctr" defTabSz="731520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731520" rtl="0" eaLnBrk="1" latinLnBrk="0" hangingPunct="1">
        <a:spcBef>
          <a:spcPct val="20000"/>
        </a:spcBef>
        <a:buFont typeface="Arial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8720" indent="-457200" algn="l" defTabSz="731520" rtl="0" eaLnBrk="1" latinLnBrk="0" hangingPunct="1">
        <a:spcBef>
          <a:spcPct val="20000"/>
        </a:spcBef>
        <a:buFont typeface="Arial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indent="-365760" algn="l" defTabSz="731520" rtl="0" eaLnBrk="1" latinLnBrk="0" hangingPunct="1">
        <a:spcBef>
          <a:spcPct val="20000"/>
        </a:spcBef>
        <a:buFont typeface="Arial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60320" indent="-365760" algn="l" defTabSz="731520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91840" indent="-365760" algn="l" defTabSz="731520" rtl="0" eaLnBrk="1" latinLnBrk="0" hangingPunct="1">
        <a:spcBef>
          <a:spcPct val="20000"/>
        </a:spcBef>
        <a:buFont typeface="Arial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2336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5488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8640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1792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6304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6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8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5760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8912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2064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5216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94" userDrawn="1">
          <p15:clr>
            <a:srgbClr val="F26B43"/>
          </p15:clr>
        </p15:guide>
        <p15:guide id="2" pos="294" userDrawn="1">
          <p15:clr>
            <a:srgbClr val="F26B43"/>
          </p15:clr>
        </p15:guide>
        <p15:guide id="3" pos="8928" userDrawn="1">
          <p15:clr>
            <a:srgbClr val="F26B43"/>
          </p15:clr>
        </p15:guide>
        <p15:guide id="4" orient="horz" pos="48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6360E3-1E9D-CC47-844D-F7044F722D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6562" y="2035896"/>
            <a:ext cx="8148637" cy="3970337"/>
          </a:xfrm>
        </p:spPr>
        <p:txBody>
          <a:bodyPr/>
          <a:lstStyle/>
          <a:p>
            <a:r>
              <a:rPr lang="en-US" sz="5400" b="1" dirty="0"/>
              <a:t>Presentation Title </a:t>
            </a:r>
          </a:p>
          <a:p>
            <a:endParaRPr lang="en-US" sz="4800" dirty="0"/>
          </a:p>
          <a:p>
            <a:r>
              <a:rPr lang="en-US" sz="4000" dirty="0"/>
              <a:t>Presenter / Author(s) Full Name, Credentials, Country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998617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18167" y="692729"/>
            <a:ext cx="10250332" cy="1459215"/>
          </a:xfrm>
          <a:prstGeom prst="rect">
            <a:avLst/>
          </a:prstGeo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Faculty Disclosure Information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C4B2D4-3ECC-D649-BEA0-AE3F27DE021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18167" y="2025175"/>
            <a:ext cx="9269506" cy="3923258"/>
          </a:xfrm>
        </p:spPr>
        <p:txBody>
          <a:bodyPr lIns="0" tIns="0" rIns="0" bIns="0"/>
          <a:lstStyle/>
          <a:p>
            <a:pPr marL="274320" indent="-274320">
              <a:buClr>
                <a:schemeClr val="bg2"/>
              </a:buClr>
            </a:pPr>
            <a:r>
              <a:rPr lang="en-US" sz="2800" dirty="0"/>
              <a:t>Nothin</a:t>
            </a:r>
            <a:r>
              <a:rPr lang="en-US" dirty="0"/>
              <a:t>g to disclosure… or</a:t>
            </a:r>
          </a:p>
          <a:p>
            <a:pPr marL="0" indent="0">
              <a:buClr>
                <a:schemeClr val="bg2"/>
              </a:buClr>
              <a:buNone/>
            </a:pPr>
            <a:endParaRPr lang="en-US" dirty="0"/>
          </a:p>
          <a:p>
            <a:pPr marL="274320" indent="-274320">
              <a:buClr>
                <a:schemeClr val="bg2"/>
              </a:buClr>
            </a:pPr>
            <a:r>
              <a:rPr lang="en-US" sz="2800" dirty="0"/>
              <a:t>My disclosure(s) is/are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6CC8259C-73D9-7B9E-BA1E-3E5AF7E032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281393" y="7621013"/>
            <a:ext cx="547065" cy="23567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fld id="{55AD9534-E3B7-FB4D-BF87-A658343D4C56}" type="slidenum">
              <a:rPr lang="en-US" sz="1200" smtClean="0"/>
              <a:pPr lvl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116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8EF29A6-3A28-2C45-B908-0DBB0D718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Alternate slide style option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B2CE5F20-3893-B26B-7828-1E7FFD9584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623282" y="7621013"/>
            <a:ext cx="547065" cy="23567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1600" b="0" i="0">
                <a:latin typeface="Arial" panose="020B0604020202020204" pitchFamily="34" charset="0"/>
              </a:defRPr>
            </a:lvl1pPr>
          </a:lstStyle>
          <a:p>
            <a:pPr lvl="0"/>
            <a:fld id="{55AD9534-E3B7-FB4D-BF87-A658343D4C56}" type="slidenum">
              <a:rPr lang="en-US" sz="1200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316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Alternate slide style option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90F7F82B-B143-03BD-6283-961ECF0C1A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282674" y="7621013"/>
            <a:ext cx="547065" cy="23567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fld id="{55AD9534-E3B7-FB4D-BF87-A658343D4C56}" type="slidenum">
              <a:rPr lang="en-US" sz="1200" smtClean="0"/>
              <a:pPr lvl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905508"/>
      </p:ext>
    </p:extLst>
  </p:cSld>
  <p:clrMapOvr>
    <a:masterClrMapping/>
  </p:clrMapOvr>
</p:sld>
</file>

<file path=ppt/theme/theme1.xml><?xml version="1.0" encoding="utf-8"?>
<a:theme xmlns:a="http://schemas.openxmlformats.org/drawingml/2006/main" name="ISAKOS 2025 Congress">
  <a:themeElements>
    <a:clrScheme name="ISAKOS 2025 Congress">
      <a:dk1>
        <a:srgbClr val="595959"/>
      </a:dk1>
      <a:lt1>
        <a:srgbClr val="FFFFFF"/>
      </a:lt1>
      <a:dk2>
        <a:srgbClr val="003049"/>
      </a:dk2>
      <a:lt2>
        <a:srgbClr val="EBE2B7"/>
      </a:lt2>
      <a:accent1>
        <a:srgbClr val="ED1C24"/>
      </a:accent1>
      <a:accent2>
        <a:srgbClr val="F57E20"/>
      </a:accent2>
      <a:accent3>
        <a:srgbClr val="FABE49"/>
      </a:accent3>
      <a:accent4>
        <a:srgbClr val="0AA3BB"/>
      </a:accent4>
      <a:accent5>
        <a:srgbClr val="999999"/>
      </a:accent5>
      <a:accent6>
        <a:srgbClr val="CCCCCC"/>
      </a:accent6>
      <a:hlink>
        <a:srgbClr val="0AA3BB"/>
      </a:hlink>
      <a:folHlink>
        <a:srgbClr val="0AA3BB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1450</TotalTime>
  <Words>43</Words>
  <Application>Microsoft Macintosh PowerPoint</Application>
  <PresentationFormat>Custom</PresentationFormat>
  <Paragraphs>14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Arial</vt:lpstr>
      <vt:lpstr>ISAKOS 2025 Congress</vt:lpstr>
      <vt:lpstr>PowerPoint Presentation</vt:lpstr>
      <vt:lpstr>Faculty Disclosure Information</vt:lpstr>
      <vt:lpstr>Alternate slide style option</vt:lpstr>
      <vt:lpstr>Alternate slide style option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a Sample of a Title Page</dc:title>
  <dc:subject/>
  <dc:creator/>
  <cp:keywords/>
  <dc:description/>
  <cp:lastModifiedBy>Laura Ettinger</cp:lastModifiedBy>
  <cp:revision>212</cp:revision>
  <cp:lastPrinted>2005-01-21T06:21:56Z</cp:lastPrinted>
  <dcterms:created xsi:type="dcterms:W3CDTF">2013-01-15T22:21:49Z</dcterms:created>
  <dcterms:modified xsi:type="dcterms:W3CDTF">2024-12-19T18:50:19Z</dcterms:modified>
  <cp:category/>
</cp:coreProperties>
</file>